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5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VideoPresentation.mp4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573" y="3781405"/>
            <a:ext cx="2020283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09 L 0.10573 -0.19282 " pathEditMode="relative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</a:t>
            </a:r>
            <a:r>
              <a:rPr lang="en-US" sz="2000" b="1" dirty="0">
                <a:solidFill>
                  <a:srgbClr val="FFC000"/>
                </a:solidFill>
              </a:rPr>
              <a:t>GitHub</a:t>
            </a:r>
            <a:r>
              <a:rPr lang="fa-IR" sz="2000" b="1" dirty="0"/>
              <a:t> موجود است.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file"/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22949</TotalTime>
  <Words>1959</Words>
  <Application>Microsoft Office PowerPoint</Application>
  <PresentationFormat>Widescreen</PresentationFormat>
  <Paragraphs>754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67</cp:revision>
  <dcterms:created xsi:type="dcterms:W3CDTF">2021-11-05T12:33:03Z</dcterms:created>
  <dcterms:modified xsi:type="dcterms:W3CDTF">2025-01-12T10:06:49Z</dcterms:modified>
</cp:coreProperties>
</file>